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5" r:id="rId11"/>
    <p:sldId id="266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6666FF"/>
    <a:srgbClr val="3333CC"/>
    <a:srgbClr val="007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4" autoAdjust="0"/>
    <p:restoredTop sz="94737" autoAdjust="0"/>
  </p:normalViewPr>
  <p:slideViewPr>
    <p:cSldViewPr>
      <p:cViewPr varScale="1">
        <p:scale>
          <a:sx n="71" d="100"/>
          <a:sy n="71" d="100"/>
        </p:scale>
        <p:origin x="-552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BEB44-C5B4-4D48-837B-3DE5B364EF05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A90E4-2317-4B7C-BAC3-09F1F17CBA3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A90E4-2317-4B7C-BAC3-09F1F17CBA3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A90E4-2317-4B7C-BAC3-09F1F17CBA3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6E149-F412-4CEC-BB1E-C409911C341D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4037D-93D9-4A36-86DA-1C1627973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D9A5C-513D-46DC-913E-A53547D9A9B0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7F80E-50FB-4D62-ACC5-FFBEC02310E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2838451"/>
          </a:xfrm>
        </p:spPr>
        <p:txBody>
          <a:bodyPr>
            <a:noAutofit/>
          </a:bodyPr>
          <a:lstStyle/>
          <a:p>
            <a:r>
              <a:rPr lang="en-US" sz="1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CCFF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Georges Seurat</a:t>
            </a:r>
            <a:endParaRPr lang="en-US" sz="1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CCFF"/>
              </a:soli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Julian Ossa </a:t>
            </a:r>
          </a:p>
          <a:p>
            <a:r>
              <a:rPr lang="en-US" dirty="0" smtClean="0"/>
              <a:t>November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Reactions and Opinions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 think his paintings are really nice because they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make </a:t>
            </a:r>
            <a:r>
              <a:rPr lang="en-US" dirty="0" smtClean="0"/>
              <a:t>me happy and the techniques he used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were </a:t>
            </a:r>
            <a:r>
              <a:rPr lang="en-US" dirty="0" smtClean="0"/>
              <a:t>really cool</a:t>
            </a:r>
            <a:r>
              <a:rPr lang="en-US" dirty="0" smtClean="0"/>
              <a:t>. </a:t>
            </a:r>
            <a:r>
              <a:rPr lang="en-US" dirty="0" smtClean="0"/>
              <a:t>I </a:t>
            </a:r>
            <a:r>
              <a:rPr lang="en-US" dirty="0" smtClean="0"/>
              <a:t>like </a:t>
            </a:r>
            <a:r>
              <a:rPr lang="en-US" dirty="0" smtClean="0"/>
              <a:t>Sunday Afternoon and </a:t>
            </a:r>
          </a:p>
          <a:p>
            <a:pPr>
              <a:buNone/>
            </a:pPr>
            <a:r>
              <a:rPr lang="en-US" dirty="0" smtClean="0"/>
              <a:t>Bathers paintings because they </a:t>
            </a:r>
            <a:r>
              <a:rPr lang="en-US" dirty="0" smtClean="0"/>
              <a:t>makes me </a:t>
            </a:r>
            <a:r>
              <a:rPr lang="en-US" dirty="0" smtClean="0"/>
              <a:t>feel</a:t>
            </a:r>
          </a:p>
          <a:p>
            <a:pPr>
              <a:buNone/>
            </a:pPr>
            <a:r>
              <a:rPr lang="en-US" dirty="0" smtClean="0"/>
              <a:t>like </a:t>
            </a:r>
            <a:r>
              <a:rPr lang="en-US" dirty="0" smtClean="0"/>
              <a:t>I’m </a:t>
            </a:r>
            <a:r>
              <a:rPr lang="en-US" dirty="0" smtClean="0"/>
              <a:t>sitting </a:t>
            </a:r>
            <a:r>
              <a:rPr lang="en-US" dirty="0" smtClean="0"/>
              <a:t>in the </a:t>
            </a:r>
            <a:r>
              <a:rPr lang="en-US" dirty="0" smtClean="0"/>
              <a:t>grass </a:t>
            </a:r>
            <a:r>
              <a:rPr lang="en-US" dirty="0" smtClean="0"/>
              <a:t>in the picture,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with </a:t>
            </a:r>
            <a:r>
              <a:rPr lang="en-US" dirty="0" smtClean="0"/>
              <a:t>the </a:t>
            </a:r>
            <a:r>
              <a:rPr lang="en-US" dirty="0" smtClean="0"/>
              <a:t>people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524000"/>
          </a:xfrm>
        </p:spPr>
        <p:txBody>
          <a:bodyPr>
            <a:noAutofit/>
          </a:bodyPr>
          <a:lstStyle/>
          <a:p>
            <a:r>
              <a:rPr lang="en-US" sz="9600" i="1" dirty="0" smtClean="0"/>
              <a:t>Thank</a:t>
            </a:r>
            <a:r>
              <a:rPr lang="en-US" sz="10900" i="1" dirty="0" smtClean="0"/>
              <a:t> You!!!!!!!</a:t>
            </a:r>
            <a:endParaRPr lang="en-US" sz="109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17600" dirty="0" smtClean="0">
                <a:sym typeface="Wingdings" pitchFamily="2" charset="2"/>
              </a:rPr>
              <a:t>I hoped you enjoyed this presentation!</a:t>
            </a:r>
          </a:p>
          <a:p>
            <a:pPr>
              <a:buNone/>
            </a:pPr>
            <a:r>
              <a:rPr lang="en-US" sz="12800" dirty="0" smtClean="0">
                <a:sym typeface="Wingdings" pitchFamily="2" charset="2"/>
              </a:rPr>
              <a:t>                                                                            </a:t>
            </a:r>
          </a:p>
          <a:p>
            <a:pPr>
              <a:buNone/>
            </a:pPr>
            <a:r>
              <a:rPr lang="en-US" sz="3600" dirty="0" smtClean="0">
                <a:sym typeface="Wingdings" pitchFamily="2" charset="2"/>
              </a:rPr>
              <a:t>                                                                              </a:t>
            </a:r>
          </a:p>
          <a:p>
            <a:pPr>
              <a:buNone/>
            </a:pPr>
            <a:r>
              <a:rPr lang="en-US" sz="3600" dirty="0" smtClean="0">
                <a:sym typeface="Wingdings" pitchFamily="2" charset="2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ctr">
              <a:buNone/>
            </a:pPr>
            <a:r>
              <a:rPr lang="en-US" sz="125600" dirty="0" smtClean="0">
                <a:sym typeface="Wingdings" pitchFamily="2" charset="2"/>
              </a:rPr>
              <a:t></a:t>
            </a: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 smtClean="0">
              <a:sym typeface="Wingdings" pitchFamily="2" charset="2"/>
            </a:endParaRPr>
          </a:p>
          <a:p>
            <a:pPr algn="ctr">
              <a:buNone/>
            </a:pP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Early Years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Born in a rich family</a:t>
            </a:r>
          </a:p>
          <a:p>
            <a:r>
              <a:rPr lang="en-US" dirty="0" smtClean="0"/>
              <a:t>Father’s name was Antoine</a:t>
            </a:r>
          </a:p>
          <a:p>
            <a:r>
              <a:rPr lang="en-US" dirty="0" smtClean="0"/>
              <a:t>Mother’s </a:t>
            </a:r>
            <a:r>
              <a:rPr lang="en-US" smtClean="0"/>
              <a:t>name was </a:t>
            </a:r>
            <a:r>
              <a:rPr lang="en-US" dirty="0" smtClean="0"/>
              <a:t>Ernestine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Young Adult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Ecole</a:t>
            </a:r>
            <a:r>
              <a:rPr lang="en-US" dirty="0" smtClean="0"/>
              <a:t> Des beaux-Arts  1878-1879       </a:t>
            </a:r>
          </a:p>
          <a:p>
            <a:r>
              <a:rPr lang="en-US" dirty="0" smtClean="0"/>
              <a:t>Brest Military Academy</a:t>
            </a:r>
          </a:p>
          <a:p>
            <a:r>
              <a:rPr lang="en-US" dirty="0" smtClean="0"/>
              <a:t>Pointillism-draws in dots of color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Adult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Married Madeleine </a:t>
            </a:r>
            <a:r>
              <a:rPr lang="en-US" dirty="0" err="1" smtClean="0"/>
              <a:t>Knobloch</a:t>
            </a:r>
            <a:endParaRPr lang="en-US" dirty="0" smtClean="0"/>
          </a:p>
          <a:p>
            <a:r>
              <a:rPr lang="en-US" dirty="0" smtClean="0"/>
              <a:t>Had a son</a:t>
            </a:r>
          </a:p>
          <a:p>
            <a:r>
              <a:rPr lang="en-US" dirty="0" smtClean="0"/>
              <a:t>Died of meningitis</a:t>
            </a:r>
          </a:p>
          <a:p>
            <a:r>
              <a:rPr lang="en-US" dirty="0" smtClean="0"/>
              <a:t>Son died same way soon after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400" dirty="0" smtClean="0"/>
              <a:t>Sunday </a:t>
            </a:r>
            <a:r>
              <a:rPr lang="en-US" sz="3400" dirty="0" smtClean="0"/>
              <a:t>Afternoon on the Island of La Grande </a:t>
            </a:r>
            <a:r>
              <a:rPr lang="en-US" sz="3400" dirty="0" err="1" smtClean="0"/>
              <a:t>Jatte</a:t>
            </a:r>
            <a:r>
              <a:rPr lang="en-US" sz="3400" dirty="0" smtClean="0"/>
              <a:t> </a:t>
            </a:r>
            <a:endParaRPr lang="en-US" sz="3400" dirty="0"/>
          </a:p>
        </p:txBody>
      </p:sp>
      <p:pic>
        <p:nvPicPr>
          <p:cNvPr id="4" name="Content Placeholder 3" descr="A-Sunday-Afternoon-on-MEDIU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384300"/>
            <a:ext cx="6515100" cy="4406900"/>
          </a:xfrm>
        </p:spPr>
      </p:pic>
      <p:sp>
        <p:nvSpPr>
          <p:cNvPr id="6" name="TextBox 5"/>
          <p:cNvSpPr txBox="1"/>
          <p:nvPr/>
        </p:nvSpPr>
        <p:spPr>
          <a:xfrm>
            <a:off x="1143000" y="6208693"/>
            <a:ext cx="670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400" dirty="0" smtClean="0"/>
              <a:t>His masterpiece-took him 2 years to complete.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/>
              <a:t>Bathers at </a:t>
            </a:r>
            <a:r>
              <a:rPr lang="en-US" sz="8000" dirty="0" err="1" smtClean="0"/>
              <a:t>Asnieres</a:t>
            </a:r>
            <a:endParaRPr lang="en-US" sz="8000" dirty="0"/>
          </a:p>
        </p:txBody>
      </p:sp>
      <p:pic>
        <p:nvPicPr>
          <p:cNvPr id="4" name="Content Placeholder 3" descr="bathe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371600"/>
            <a:ext cx="6057900" cy="3981450"/>
          </a:xfrm>
        </p:spPr>
      </p:pic>
      <p:sp>
        <p:nvSpPr>
          <p:cNvPr id="5" name="TextBox 4"/>
          <p:cNvSpPr txBox="1"/>
          <p:nvPr/>
        </p:nvSpPr>
        <p:spPr>
          <a:xfrm>
            <a:off x="1524000" y="5791200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Was not hung in the salon but behind a bar.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Circus</a:t>
            </a:r>
            <a:endParaRPr lang="en-US" sz="9600" dirty="0"/>
          </a:p>
        </p:txBody>
      </p:sp>
      <p:pic>
        <p:nvPicPr>
          <p:cNvPr id="6" name="Content Placeholder 5" descr="Georges_Seurat_0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7000" y="1371600"/>
            <a:ext cx="3886200" cy="4838864"/>
          </a:xfrm>
        </p:spPr>
      </p:pic>
      <p:sp>
        <p:nvSpPr>
          <p:cNvPr id="4" name="TextBox 3"/>
          <p:cNvSpPr txBox="1"/>
          <p:nvPr/>
        </p:nvSpPr>
        <p:spPr>
          <a:xfrm>
            <a:off x="2286000" y="6324600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His last work which was not finished.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</a:t>
            </a:r>
            <a:r>
              <a:rPr lang="en-US" smtClean="0"/>
              <a:t>he is important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Georges Seurat is important because he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invented and used </a:t>
            </a:r>
            <a:r>
              <a:rPr lang="en-US" dirty="0" smtClean="0"/>
              <a:t>a </a:t>
            </a:r>
            <a:r>
              <a:rPr lang="en-US" dirty="0" smtClean="0"/>
              <a:t>different </a:t>
            </a:r>
            <a:r>
              <a:rPr lang="en-US" dirty="0" smtClean="0"/>
              <a:t>technique called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pointillism</a:t>
            </a:r>
            <a:r>
              <a:rPr lang="en-US" dirty="0" smtClean="0"/>
              <a:t>. Pointillism </a:t>
            </a:r>
            <a:r>
              <a:rPr lang="en-US" dirty="0" smtClean="0"/>
              <a:t>means </a:t>
            </a:r>
            <a:r>
              <a:rPr lang="en-US" dirty="0" smtClean="0"/>
              <a:t>painting in dots of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color.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Favorite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 like the fact that he </a:t>
            </a:r>
            <a:r>
              <a:rPr lang="en-US" dirty="0" smtClean="0"/>
              <a:t>created and used</a:t>
            </a:r>
          </a:p>
          <a:p>
            <a:pPr>
              <a:buNone/>
            </a:pPr>
            <a:r>
              <a:rPr lang="en-US" dirty="0" smtClean="0"/>
              <a:t>pointillism</a:t>
            </a:r>
            <a:r>
              <a:rPr lang="en-US" dirty="0" smtClean="0"/>
              <a:t>. I also </a:t>
            </a:r>
            <a:r>
              <a:rPr lang="en-US" dirty="0" smtClean="0"/>
              <a:t>liked the fact that he uses </a:t>
            </a:r>
          </a:p>
          <a:p>
            <a:pPr>
              <a:buNone/>
            </a:pPr>
            <a:r>
              <a:rPr lang="en-US" dirty="0" smtClean="0"/>
              <a:t>bright colors and contrast like in his Circus </a:t>
            </a:r>
          </a:p>
          <a:p>
            <a:pPr>
              <a:buNone/>
            </a:pPr>
            <a:r>
              <a:rPr lang="en-US" dirty="0" smtClean="0"/>
              <a:t>painting.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217</Words>
  <Application>Microsoft Office PowerPoint</Application>
  <PresentationFormat>On-screen Show (4:3)</PresentationFormat>
  <Paragraphs>62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Custom Design</vt:lpstr>
      <vt:lpstr>Georges Seurat</vt:lpstr>
      <vt:lpstr>Early Years</vt:lpstr>
      <vt:lpstr>Young Adult</vt:lpstr>
      <vt:lpstr>Adult</vt:lpstr>
      <vt:lpstr>Sunday Afternoon on the Island of La Grande Jatte </vt:lpstr>
      <vt:lpstr>Bathers at Asnieres</vt:lpstr>
      <vt:lpstr>Circus</vt:lpstr>
      <vt:lpstr>Why he is important</vt:lpstr>
      <vt:lpstr>Favorite Facts</vt:lpstr>
      <vt:lpstr>Reactions and Opinions</vt:lpstr>
      <vt:lpstr>Thank You!!!!!!!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Lerner</dc:creator>
  <cp:lastModifiedBy>Lerner</cp:lastModifiedBy>
  <cp:revision>44</cp:revision>
  <dcterms:created xsi:type="dcterms:W3CDTF">2011-11-01T19:51:59Z</dcterms:created>
  <dcterms:modified xsi:type="dcterms:W3CDTF">2011-11-03T20:44:14Z</dcterms:modified>
</cp:coreProperties>
</file>